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</p:sldMasterIdLst>
  <p:sldIdLst>
    <p:sldId id="256" r:id="rId2"/>
    <p:sldId id="263" r:id="rId3"/>
    <p:sldId id="258" r:id="rId4"/>
    <p:sldId id="257" r:id="rId5"/>
    <p:sldId id="259" r:id="rId6"/>
    <p:sldId id="260" r:id="rId7"/>
    <p:sldId id="261" r:id="rId8"/>
    <p:sldId id="262" r:id="rId9"/>
    <p:sldId id="264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0D04B-0837-41BF-8A84-EB6943B77340}" type="datetimeFigureOut">
              <a:rPr lang="ru-RU" smtClean="0"/>
              <a:t>пн 27.12.21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11B85-EFA4-4AAA-8876-F6C1E6B3E3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7857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12000">
        <p14:reveal/>
      </p:transition>
    </mc:Choice>
    <mc:Fallback>
      <p:transition spd="slow" advClick="0" advTm="12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0D04B-0837-41BF-8A84-EB6943B77340}" type="datetimeFigureOut">
              <a:rPr lang="ru-RU" smtClean="0"/>
              <a:t>пн 27.12.21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11B85-EFA4-4AAA-8876-F6C1E6B3E3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3090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12000">
        <p14:reveal/>
      </p:transition>
    </mc:Choice>
    <mc:Fallback>
      <p:transition spd="slow" advClick="0" advTm="12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0D04B-0837-41BF-8A84-EB6943B77340}" type="datetimeFigureOut">
              <a:rPr lang="ru-RU" smtClean="0"/>
              <a:t>пн 27.12.21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11B85-EFA4-4AAA-8876-F6C1E6B3E3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9330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12000">
        <p14:reveal/>
      </p:transition>
    </mc:Choice>
    <mc:Fallback>
      <p:transition spd="slow" advClick="0" advTm="12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0D04B-0837-41BF-8A84-EB6943B77340}" type="datetimeFigureOut">
              <a:rPr lang="ru-RU" smtClean="0"/>
              <a:t>пн 27.12.21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11B85-EFA4-4AAA-8876-F6C1E6B3E3F3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957521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12000">
        <p14:reveal/>
      </p:transition>
    </mc:Choice>
    <mc:Fallback>
      <p:transition spd="slow" advClick="0" advTm="12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0D04B-0837-41BF-8A84-EB6943B77340}" type="datetimeFigureOut">
              <a:rPr lang="ru-RU" smtClean="0"/>
              <a:t>пн 27.12.21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11B85-EFA4-4AAA-8876-F6C1E6B3E3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4356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12000">
        <p14:reveal/>
      </p:transition>
    </mc:Choice>
    <mc:Fallback>
      <p:transition spd="slow" advClick="0" advTm="12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0D04B-0837-41BF-8A84-EB6943B77340}" type="datetimeFigureOut">
              <a:rPr lang="ru-RU" smtClean="0"/>
              <a:t>пн 27.12.21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11B85-EFA4-4AAA-8876-F6C1E6B3E3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23891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12000">
        <p14:reveal/>
      </p:transition>
    </mc:Choice>
    <mc:Fallback>
      <p:transition spd="slow" advClick="0" advTm="12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0D04B-0837-41BF-8A84-EB6943B77340}" type="datetimeFigureOut">
              <a:rPr lang="ru-RU" smtClean="0"/>
              <a:t>пн 27.12.21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11B85-EFA4-4AAA-8876-F6C1E6B3E3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7074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12000">
        <p14:reveal/>
      </p:transition>
    </mc:Choice>
    <mc:Fallback>
      <p:transition spd="slow" advClick="0" advTm="12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0D04B-0837-41BF-8A84-EB6943B77340}" type="datetimeFigureOut">
              <a:rPr lang="ru-RU" smtClean="0"/>
              <a:t>пн 27.12.21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11B85-EFA4-4AAA-8876-F6C1E6B3E3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6658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12000">
        <p14:reveal/>
      </p:transition>
    </mc:Choice>
    <mc:Fallback>
      <p:transition spd="slow" advClick="0" advTm="12000">
        <p:fad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0D04B-0837-41BF-8A84-EB6943B77340}" type="datetimeFigureOut">
              <a:rPr lang="ru-RU" smtClean="0"/>
              <a:t>пн 27.12.21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11B85-EFA4-4AAA-8876-F6C1E6B3E3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6388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12000">
        <p14:reveal/>
      </p:transition>
    </mc:Choice>
    <mc:Fallback>
      <p:transition spd="slow" advClick="0" advTm="12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0D04B-0837-41BF-8A84-EB6943B77340}" type="datetimeFigureOut">
              <a:rPr lang="ru-RU" smtClean="0"/>
              <a:t>пн 27.12.21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11B85-EFA4-4AAA-8876-F6C1E6B3E3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84766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12000">
        <p14:reveal/>
      </p:transition>
    </mc:Choice>
    <mc:Fallback>
      <p:transition spd="slow" advClick="0" advTm="12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0D04B-0837-41BF-8A84-EB6943B77340}" type="datetimeFigureOut">
              <a:rPr lang="ru-RU" smtClean="0"/>
              <a:t>пн 27.12.21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11B85-EFA4-4AAA-8876-F6C1E6B3E3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1724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12000">
        <p14:reveal/>
      </p:transition>
    </mc:Choice>
    <mc:Fallback>
      <p:transition spd="slow" advClick="0" advTm="12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0D04B-0837-41BF-8A84-EB6943B77340}" type="datetimeFigureOut">
              <a:rPr lang="ru-RU" smtClean="0"/>
              <a:t>пн 27.12.21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11B85-EFA4-4AAA-8876-F6C1E6B3E3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914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12000">
        <p14:reveal/>
      </p:transition>
    </mc:Choice>
    <mc:Fallback>
      <p:transition spd="slow" advClick="0" advTm="12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0D04B-0837-41BF-8A84-EB6943B77340}" type="datetimeFigureOut">
              <a:rPr lang="ru-RU" smtClean="0"/>
              <a:t>пн 27.12.21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11B85-EFA4-4AAA-8876-F6C1E6B3E3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4892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12000">
        <p14:reveal/>
      </p:transition>
    </mc:Choice>
    <mc:Fallback>
      <p:transition spd="slow" advClick="0" advTm="12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0D04B-0837-41BF-8A84-EB6943B77340}" type="datetimeFigureOut">
              <a:rPr lang="ru-RU" smtClean="0"/>
              <a:t>пн 27.12.21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11B85-EFA4-4AAA-8876-F6C1E6B3E3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516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12000">
        <p14:reveal/>
      </p:transition>
    </mc:Choice>
    <mc:Fallback>
      <p:transition spd="slow" advClick="0" advTm="12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0D04B-0837-41BF-8A84-EB6943B77340}" type="datetimeFigureOut">
              <a:rPr lang="ru-RU" smtClean="0"/>
              <a:t>пн 27.12.21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11B85-EFA4-4AAA-8876-F6C1E6B3E3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7815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12000">
        <p14:reveal/>
      </p:transition>
    </mc:Choice>
    <mc:Fallback>
      <p:transition spd="slow" advClick="0" advTm="12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0D04B-0837-41BF-8A84-EB6943B77340}" type="datetimeFigureOut">
              <a:rPr lang="ru-RU" smtClean="0"/>
              <a:t>пн 27.12.21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11B85-EFA4-4AAA-8876-F6C1E6B3E3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66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12000">
        <p14:reveal/>
      </p:transition>
    </mc:Choice>
    <mc:Fallback>
      <p:transition spd="slow" advClick="0" advTm="12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0D04B-0837-41BF-8A84-EB6943B77340}" type="datetimeFigureOut">
              <a:rPr lang="ru-RU" smtClean="0"/>
              <a:t>пн 27.12.21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11B85-EFA4-4AAA-8876-F6C1E6B3E3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30644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12000">
        <p14:reveal/>
      </p:transition>
    </mc:Choice>
    <mc:Fallback>
      <p:transition spd="slow" advClick="0" advTm="12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50D04B-0837-41BF-8A84-EB6943B77340}" type="datetimeFigureOut">
              <a:rPr lang="ru-RU" smtClean="0"/>
              <a:t>пн 27.12.21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511B85-EFA4-4AAA-8876-F6C1E6B3E3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0151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12000">
        <p14:reveal/>
      </p:transition>
    </mc:Choice>
    <mc:Fallback>
      <p:transition spd="slow" advClick="0" advTm="12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1E50D04B-0837-41BF-8A84-EB6943B77340}" type="datetimeFigureOut">
              <a:rPr lang="ru-RU" smtClean="0"/>
              <a:t>пн 27.12.21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58511B85-EFA4-4AAA-8876-F6C1E6B3E3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386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  <p:sldLayoutId id="2147483774" r:id="rId12"/>
    <p:sldLayoutId id="2147483775" r:id="rId13"/>
    <p:sldLayoutId id="2147483776" r:id="rId14"/>
    <p:sldLayoutId id="2147483777" r:id="rId15"/>
    <p:sldLayoutId id="2147483778" r:id="rId16"/>
    <p:sldLayoutId id="2147483779" r:id="rId17"/>
    <p:sldLayoutId id="2147483780" r:id="rId18"/>
  </p:sldLayoutIdLst>
  <mc:AlternateContent xmlns:mc="http://schemas.openxmlformats.org/markup-compatibility/2006">
    <mc:Choice xmlns:p14="http://schemas.microsoft.com/office/powerpoint/2010/main" Requires="p14">
      <p:transition spd="slow" p14:dur="3400" advClick="0" advTm="12000">
        <p14:reveal/>
      </p:transition>
    </mc:Choice>
    <mc:Fallback>
      <p:transition spd="slow" advClick="0" advTm="12000">
        <p:fade/>
      </p:transition>
    </mc:Fallback>
  </mc:AlternateConten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s://ru.wikipedia.org/wiki/%D0%A5%D0%BE%D0%B1%D0%B1%D0%B8%D1%82%D1%8B" TargetMode="Externa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2.png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Властелин колец | Википалантир | Fandom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8" t="3366" r="2433" b="3110"/>
          <a:stretch/>
        </p:blipFill>
        <p:spPr bwMode="auto">
          <a:xfrm>
            <a:off x="822738" y="1091044"/>
            <a:ext cx="4261877" cy="2923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Властелин колец. Толкин: разные переводы. Перевод Н. Григорьевой, В.  Грушецкого, цена 830 грн - Prom.ua (ID#1127751230)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5" t="2819" r="2706" b="4984"/>
          <a:stretch/>
        </p:blipFill>
        <p:spPr bwMode="auto">
          <a:xfrm>
            <a:off x="8229599" y="196718"/>
            <a:ext cx="2777835" cy="3970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4690" y="3796144"/>
            <a:ext cx="12981709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i="1" dirty="0" smtClean="0"/>
              <a:t>          «</a:t>
            </a:r>
            <a:r>
              <a:rPr lang="ru-RU" sz="4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ВЛАСТЕЛИН</a:t>
            </a:r>
            <a:r>
              <a:rPr lang="ru-RU" sz="4400" i="1" dirty="0" smtClean="0"/>
              <a:t> КОЛЕЦ»-роман-эпопея. </a:t>
            </a:r>
          </a:p>
          <a:p>
            <a:r>
              <a:rPr lang="ru-RU" sz="4400" i="1" dirty="0" smtClean="0"/>
              <a:t>Трилогия. </a:t>
            </a:r>
            <a:r>
              <a:rPr lang="ru-RU" sz="36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«Братство кольца», «Две крепости»,</a:t>
            </a:r>
          </a:p>
          <a:p>
            <a:r>
              <a:rPr lang="ru-RU" sz="36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«Возвращение короля»</a:t>
            </a:r>
            <a:endParaRPr lang="ru-RU" sz="3600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7" name="ВЛ КОЛЕЦ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334000" y="5299363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9939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10000">
        <p14:reveal/>
      </p:transition>
    </mc:Choice>
    <mc:Fallback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Властелин колец — Википеди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584" y="144485"/>
            <a:ext cx="2746926" cy="43321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Лучшие цитаты из книги «Властелин Колец: Братство Кольца»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7363" y="203455"/>
            <a:ext cx="2861012" cy="4298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 descr="Книга: &amp;quot;Братство Кольца&amp;quot; - Толкин Джон Рональд Руэл. Купить книгу, читать  рецензии | The Lord of the Rings. The Fellowship of the Ring | ISBN  978-5-17-110165-7 | Лабиринт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5229" y="229023"/>
            <a:ext cx="2966557" cy="4247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0836" y="4599710"/>
            <a:ext cx="12233563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слабейший из смертных может изменить ход </a:t>
            </a:r>
            <a:r>
              <a:rPr lang="ru-RU" sz="2800" dirty="0" smtClean="0">
                <a:solidFill>
                  <a:srgbClr val="20212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будущего.</a:t>
            </a: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наших силах решать только что делать со временем, которое нам отпущено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моя жизнь понадобится, чтобы защитить тебя, я отдам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её.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77316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15000">
        <p14:reveal/>
      </p:transition>
    </mc:Choice>
    <mc:Fallback>
      <p:transition spd="slow" advClick="0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63236" y="3893128"/>
            <a:ext cx="1165744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ействие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начинается примерно через 60 лет после окончания событий «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Хоббита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  <a:hlinkClick r:id="rId2" tooltip="Хоббиты"/>
              </a:rPr>
              <a:t>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Бильбо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Бэггинс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главный герой повести «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Хоббит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достигнув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почтенного возраста 111 лет, уходит на покой и оставляет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племяннику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Фродо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волшебное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кольцо…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Бильбо Бэггинс — Википедия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522" y="231633"/>
            <a:ext cx="4365862" cy="3190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фотография Фродо Бэггинс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3017" y="231632"/>
            <a:ext cx="4847661" cy="31904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Кольцо Всевластья — Википеди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8135" y="471042"/>
            <a:ext cx="3409131" cy="29510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792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15000">
        <p14:reveal/>
      </p:transition>
    </mc:Choice>
    <mc:Fallback>
      <p:transition spd="slow" advClick="0" advTm="1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Кольцо Всевластья — Википедия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2121" y="554181"/>
            <a:ext cx="5729879" cy="4959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8656" y="554182"/>
            <a:ext cx="7426035" cy="61514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Кольцо Всевластья- творение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тёмного властелина 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Саурона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врага свободных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народов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Средиземья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Кольцо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обладает собственной волей и способно продлевать жизнь владельца, одновременно порабощая его, искажать помыслы и вызывать у него желание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обладать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Кольцом.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помощью Кольца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Саурон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побеждённый много лет назад, может вернуть себе утерянную силу. 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Уничтожить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Кольцо можно только одним способом — сбросив его в жерло Огненной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Горы.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893379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25000">
        <p14:reveal/>
      </p:transition>
    </mc:Choice>
    <mc:Fallback>
      <p:transition spd="slow" advClick="0" advTm="2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Lord of the Rings&amp;#39; Castmates Reunite - ABC New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70727"/>
            <a:ext cx="6765380" cy="3805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Назгул | Википалантир | Fandom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80" b="4260"/>
          <a:stretch/>
        </p:blipFill>
        <p:spPr bwMode="auto">
          <a:xfrm>
            <a:off x="7089228" y="170727"/>
            <a:ext cx="4958843" cy="3611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 descr="Эльронд | Википалантир | Fandom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6081" y="3976254"/>
            <a:ext cx="3925136" cy="2763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 descr="Кольцо всевластия и Фродо Бэггинс: истории из жизни, советы, новости, юмор  — Горячее | Пикабу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930" r="1235"/>
          <a:stretch/>
        </p:blipFill>
        <p:spPr bwMode="auto">
          <a:xfrm>
            <a:off x="1330036" y="4084376"/>
            <a:ext cx="4618708" cy="26556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3502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Click="0" advTm="12000">
        <p14:honeycomb/>
      </p:transition>
    </mc:Choice>
    <mc:Fallback>
      <p:transition spd="slow" advClick="0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Братство Кольца | Википалантир | Fando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756" y="2784099"/>
            <a:ext cx="9389299" cy="3873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Кольцо Всевластья — Википедия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2096" y="0"/>
            <a:ext cx="4281054" cy="3705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5756" y="263236"/>
            <a:ext cx="891824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Гэндальф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Арагорн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Боромир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гном 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Гимли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и эльф 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Леголас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также трое </a:t>
            </a:r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хоббитов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берутся сопровождать </a:t>
            </a:r>
            <a:r>
              <a:rPr lang="ru-RU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Фродо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Так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образуется Братство Кольца.</a:t>
            </a:r>
          </a:p>
        </p:txBody>
      </p:sp>
    </p:spTree>
    <p:extLst>
      <p:ext uri="{BB962C8B-B14F-4D97-AF65-F5344CB8AC3E}">
        <p14:creationId xmlns:p14="http://schemas.microsoft.com/office/powerpoint/2010/main" val="2557727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12000">
        <p14:reveal/>
      </p:transition>
    </mc:Choice>
    <mc:Fallback>
      <p:transition spd="slow" advClick="0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Почему нельзя было долететь до Мордора на орлах? | Ordo ab Chao | Яндекс  Дзен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19166" b="-2646"/>
          <a:stretch/>
        </p:blipFill>
        <p:spPr bwMode="auto">
          <a:xfrm>
            <a:off x="4780614" y="3776694"/>
            <a:ext cx="3545406" cy="2202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Финголфин VS Моргот | Пикабу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6340" y="209735"/>
            <a:ext cx="5370488" cy="2810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Почему во &amp;quot;Властелине колец&amp;quot; не показали женщин-орков? Неужели их не  существует? | Джедай из Шира | Яндекс Дзен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916" y="3172692"/>
            <a:ext cx="4465362" cy="2784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 descr="Балрог (Валараукар) :: Майар :: Айнур :: Арда :: фэндомы / картинки, гифки,  прикольные комиксы, интересные статьи по теме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7164" y="209735"/>
            <a:ext cx="2524927" cy="35669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8" name="Picture 14" descr="https://upload.wikimedia.org/wikipedia/commons/thumb/e/ec/Mt.Caradhras.jpg/350px-Mt.Caradhras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915" y="209735"/>
            <a:ext cx="3688796" cy="2076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60" name="Picture 16" descr="Шон Бин назвал свою любимую смерть в кино: Кино: Культура: Lenta.ru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" t="-259" r="16624" b="-519"/>
          <a:stretch/>
        </p:blipFill>
        <p:spPr bwMode="auto">
          <a:xfrm>
            <a:off x="8473638" y="3865418"/>
            <a:ext cx="3578454" cy="289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3736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Click="0" advTm="12000">
        <p14:honeycomb/>
      </p:transition>
    </mc:Choice>
    <mc:Fallback>
      <p:transition spd="slow" advClick="0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upload.wikimedia.org/wikipedia/ru/2/27/%D0%98%D0%B7%D0%BE%D0%B1%D1%80%D0%B0%D0%B6%D0%B5%D0%BD%D0%B8%D0%B5_%D0%BB%D0%B5%D1%81%D0%B0_%D0%9B%D0%BE%D1%80%D0%B8%D1%8D%D0%BD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965" y="193965"/>
            <a:ext cx="3615154" cy="6507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Кейт Бланшетт в роли эльфийской королевы Лориэна Галадриэль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71" y="193965"/>
            <a:ext cx="4615274" cy="3017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Кольцо Всевластья — Википедия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0951" y="2995455"/>
            <a:ext cx="4281054" cy="3705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017818" y="3449782"/>
            <a:ext cx="512618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Фродо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решает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продолжить путь один, чтобы не подвергать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своих 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друзей соблазну и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опасности</a:t>
            </a: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кольца…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22285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12000">
        <p14:reveal/>
      </p:transition>
    </mc:Choice>
    <mc:Fallback>
      <p:transition spd="slow" advClick="0" advTm="12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50473" y="429491"/>
            <a:ext cx="872836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 вторая. «Две крепости»</a:t>
            </a:r>
          </a:p>
          <a:p>
            <a:r>
              <a:rPr lang="ru-RU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 третья. «Возвращение короля» </a:t>
            </a:r>
            <a:endParaRPr lang="ru-RU" sz="4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5848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 advClick="0" advTm="5000">
        <p14:reveal/>
      </p:transition>
    </mc:Choice>
    <mc:Fallback>
      <p:transition spd="slow" advClick="0" advTm="5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198</TotalTime>
  <Words>223</Words>
  <Application>Microsoft Office PowerPoint</Application>
  <PresentationFormat>Широкоэкранный</PresentationFormat>
  <Paragraphs>22</Paragraphs>
  <Slides>9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Times New Roman</vt:lpstr>
      <vt:lpstr>Tw Cen MT</vt:lpstr>
      <vt:lpstr>Капля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Пользователь</cp:lastModifiedBy>
  <cp:revision>19</cp:revision>
  <dcterms:created xsi:type="dcterms:W3CDTF">2021-12-27T13:41:48Z</dcterms:created>
  <dcterms:modified xsi:type="dcterms:W3CDTF">2021-12-27T17:00:44Z</dcterms:modified>
</cp:coreProperties>
</file>